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52A2B8-0BC2-0369-1234-941CE4970C4A}" v="1691" dt="2025-02-09T20:36:23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5388" autoAdjust="0"/>
  </p:normalViewPr>
  <p:slideViewPr>
    <p:cSldViewPr snapToGrid="0">
      <p:cViewPr>
        <p:scale>
          <a:sx n="100" d="100"/>
          <a:sy n="100" d="100"/>
        </p:scale>
        <p:origin x="-245" y="360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tasy Mind" userId="691d1be124dc37cd" providerId="Windows Live" clId="Web-{6152A2B8-0BC2-0369-1234-941CE4970C4A}"/>
    <pc:docChg chg="delSld modSld">
      <pc:chgData name="Fantasy Mind" userId="691d1be124dc37cd" providerId="Windows Live" clId="Web-{6152A2B8-0BC2-0369-1234-941CE4970C4A}" dt="2025-02-09T20:36:23.107" v="1675" actId="14100"/>
      <pc:docMkLst>
        <pc:docMk/>
      </pc:docMkLst>
      <pc:sldChg chg="modSp">
        <pc:chgData name="Fantasy Mind" userId="691d1be124dc37cd" providerId="Windows Live" clId="Web-{6152A2B8-0BC2-0369-1234-941CE4970C4A}" dt="2025-02-09T20:36:23.107" v="1675" actId="14100"/>
        <pc:sldMkLst>
          <pc:docMk/>
          <pc:sldMk cId="769932640" sldId="309"/>
        </pc:sldMkLst>
        <pc:spChg chg="mod">
          <ac:chgData name="Fantasy Mind" userId="691d1be124dc37cd" providerId="Windows Live" clId="Web-{6152A2B8-0BC2-0369-1234-941CE4970C4A}" dt="2025-02-09T20:36:23.107" v="1675" actId="14100"/>
          <ac:spMkLst>
            <pc:docMk/>
            <pc:sldMk cId="769932640" sldId="309"/>
            <ac:spMk id="7" creationId="{E82E216E-9EE0-9D3F-D692-083F575A3D04}"/>
          </ac:spMkLst>
        </pc:spChg>
        <pc:spChg chg="mod">
          <ac:chgData name="Fantasy Mind" userId="691d1be124dc37cd" providerId="Windows Live" clId="Web-{6152A2B8-0BC2-0369-1234-941CE4970C4A}" dt="2025-02-09T20:36:10.591" v="1673" actId="20577"/>
          <ac:spMkLst>
            <pc:docMk/>
            <pc:sldMk cId="769932640" sldId="309"/>
            <ac:spMk id="10" creationId="{1F398FDD-E639-CF6A-B875-443655F2B31B}"/>
          </ac:spMkLst>
        </pc:spChg>
      </pc:sldChg>
      <pc:sldChg chg="addSp delSp modSp mod modClrScheme chgLayout">
        <pc:chgData name="Fantasy Mind" userId="691d1be124dc37cd" providerId="Windows Live" clId="Web-{6152A2B8-0BC2-0369-1234-941CE4970C4A}" dt="2025-02-09T19:26:39.568" v="112" actId="20577"/>
        <pc:sldMkLst>
          <pc:docMk/>
          <pc:sldMk cId="2945390068" sldId="314"/>
        </pc:sldMkLst>
        <pc:spChg chg="mod ord">
          <ac:chgData name="Fantasy Mind" userId="691d1be124dc37cd" providerId="Windows Live" clId="Web-{6152A2B8-0BC2-0369-1234-941CE4970C4A}" dt="2025-02-09T19:26:39.568" v="112" actId="20577"/>
          <ac:spMkLst>
            <pc:docMk/>
            <pc:sldMk cId="2945390068" sldId="314"/>
            <ac:spMk id="2" creationId="{35440D96-BFFB-05BD-30ED-0352500CD058}"/>
          </ac:spMkLst>
        </pc:spChg>
        <pc:spChg chg="add del mod ord">
          <ac:chgData name="Fantasy Mind" userId="691d1be124dc37cd" providerId="Windows Live" clId="Web-{6152A2B8-0BC2-0369-1234-941CE4970C4A}" dt="2025-02-09T19:23:19.929" v="7"/>
          <ac:spMkLst>
            <pc:docMk/>
            <pc:sldMk cId="2945390068" sldId="314"/>
            <ac:spMk id="3" creationId="{EC726E90-DE7D-BF42-C9C5-E94F54E749DC}"/>
          </ac:spMkLst>
        </pc:spChg>
        <pc:spChg chg="add del mod ord">
          <ac:chgData name="Fantasy Mind" userId="691d1be124dc37cd" providerId="Windows Live" clId="Web-{6152A2B8-0BC2-0369-1234-941CE4970C4A}" dt="2025-02-09T19:23:19.929" v="7"/>
          <ac:spMkLst>
            <pc:docMk/>
            <pc:sldMk cId="2945390068" sldId="314"/>
            <ac:spMk id="4" creationId="{B988525C-337E-BFFC-228E-7CA319D099EA}"/>
          </ac:spMkLst>
        </pc:spChg>
      </pc:sldChg>
      <pc:sldChg chg="modSp">
        <pc:chgData name="Fantasy Mind" userId="691d1be124dc37cd" providerId="Windows Live" clId="Web-{6152A2B8-0BC2-0369-1234-941CE4970C4A}" dt="2025-02-09T19:56:16.416" v="754" actId="20577"/>
        <pc:sldMkLst>
          <pc:docMk/>
          <pc:sldMk cId="542059410" sldId="315"/>
        </pc:sldMkLst>
        <pc:spChg chg="mod">
          <ac:chgData name="Fantasy Mind" userId="691d1be124dc37cd" providerId="Windows Live" clId="Web-{6152A2B8-0BC2-0369-1234-941CE4970C4A}" dt="2025-02-09T19:28:35.670" v="117" actId="14100"/>
          <ac:spMkLst>
            <pc:docMk/>
            <pc:sldMk cId="542059410" sldId="315"/>
            <ac:spMk id="3" creationId="{3474D05E-8A36-8D9F-519E-DB514A69D886}"/>
          </ac:spMkLst>
        </pc:spChg>
        <pc:spChg chg="mod">
          <ac:chgData name="Fantasy Mind" userId="691d1be124dc37cd" providerId="Windows Live" clId="Web-{6152A2B8-0BC2-0369-1234-941CE4970C4A}" dt="2025-02-09T19:56:16.416" v="754" actId="20577"/>
          <ac:spMkLst>
            <pc:docMk/>
            <pc:sldMk cId="542059410" sldId="315"/>
            <ac:spMk id="4" creationId="{B20C1E08-E337-110E-DB8E-41BA4A3341A1}"/>
          </ac:spMkLst>
        </pc:spChg>
      </pc:sldChg>
      <pc:sldChg chg="addSp delSp modSp mod modClrScheme chgLayout">
        <pc:chgData name="Fantasy Mind" userId="691d1be124dc37cd" providerId="Windows Live" clId="Web-{6152A2B8-0BC2-0369-1234-941CE4970C4A}" dt="2025-02-09T19:41:57.776" v="433" actId="20577"/>
        <pc:sldMkLst>
          <pc:docMk/>
          <pc:sldMk cId="4293742996" sldId="316"/>
        </pc:sldMkLst>
        <pc:spChg chg="mod ord">
          <ac:chgData name="Fantasy Mind" userId="691d1be124dc37cd" providerId="Windows Live" clId="Web-{6152A2B8-0BC2-0369-1234-941CE4970C4A}" dt="2025-02-09T19:36:55.004" v="306"/>
          <ac:spMkLst>
            <pc:docMk/>
            <pc:sldMk cId="4293742996" sldId="316"/>
            <ac:spMk id="2" creationId="{6A36FD5F-786B-1974-5F47-94CA02CFA6E5}"/>
          </ac:spMkLst>
        </pc:spChg>
        <pc:spChg chg="add mod ord">
          <ac:chgData name="Fantasy Mind" userId="691d1be124dc37cd" providerId="Windows Live" clId="Web-{6152A2B8-0BC2-0369-1234-941CE4970C4A}" dt="2025-02-09T19:41:57.776" v="433" actId="20577"/>
          <ac:spMkLst>
            <pc:docMk/>
            <pc:sldMk cId="4293742996" sldId="316"/>
            <ac:spMk id="4" creationId="{CC44FC71-814B-D38B-E1F1-683B988E7902}"/>
          </ac:spMkLst>
        </pc:spChg>
        <pc:spChg chg="add del mod ord">
          <ac:chgData name="Fantasy Mind" userId="691d1be124dc37cd" providerId="Windows Live" clId="Web-{6152A2B8-0BC2-0369-1234-941CE4970C4A}" dt="2025-02-09T19:41:16.773" v="419"/>
          <ac:spMkLst>
            <pc:docMk/>
            <pc:sldMk cId="4293742996" sldId="316"/>
            <ac:spMk id="5" creationId="{32E5F550-8497-717D-7A71-035BA1466B22}"/>
          </ac:spMkLst>
        </pc:spChg>
        <pc:picChg chg="add mod ord">
          <ac:chgData name="Fantasy Mind" userId="691d1be124dc37cd" providerId="Windows Live" clId="Web-{6152A2B8-0BC2-0369-1234-941CE4970C4A}" dt="2025-02-09T19:41:16.773" v="419"/>
          <ac:picMkLst>
            <pc:docMk/>
            <pc:sldMk cId="4293742996" sldId="316"/>
            <ac:picMk id="6" creationId="{F3FA842E-8DB1-085D-5F99-2267AEE57693}"/>
          </ac:picMkLst>
        </pc:picChg>
        <pc:picChg chg="del">
          <ac:chgData name="Fantasy Mind" userId="691d1be124dc37cd" providerId="Windows Live" clId="Web-{6152A2B8-0BC2-0369-1234-941CE4970C4A}" dt="2025-02-09T19:33:06.487" v="269"/>
          <ac:picMkLst>
            <pc:docMk/>
            <pc:sldMk cId="4293742996" sldId="316"/>
            <ac:picMk id="14" creationId="{F28819F3-7D3B-EB42-24FD-3C0BBC5963B5}"/>
          </ac:picMkLst>
        </pc:picChg>
      </pc:sldChg>
      <pc:sldChg chg="addSp delSp modSp mod modClrScheme chgLayout">
        <pc:chgData name="Fantasy Mind" userId="691d1be124dc37cd" providerId="Windows Live" clId="Web-{6152A2B8-0BC2-0369-1234-941CE4970C4A}" dt="2025-02-09T19:53:56.062" v="752" actId="1076"/>
        <pc:sldMkLst>
          <pc:docMk/>
          <pc:sldMk cId="56176599" sldId="317"/>
        </pc:sldMkLst>
        <pc:spChg chg="add del mod ord">
          <ac:chgData name="Fantasy Mind" userId="691d1be124dc37cd" providerId="Windows Live" clId="Web-{6152A2B8-0BC2-0369-1234-941CE4970C4A}" dt="2025-02-09T19:44:33.443" v="437"/>
          <ac:spMkLst>
            <pc:docMk/>
            <pc:sldMk cId="56176599" sldId="317"/>
            <ac:spMk id="3" creationId="{B0731FCB-1D7B-92FC-588E-35D9C87D16B0}"/>
          </ac:spMkLst>
        </pc:spChg>
        <pc:spChg chg="mod ord">
          <ac:chgData name="Fantasy Mind" userId="691d1be124dc37cd" providerId="Windows Live" clId="Web-{6152A2B8-0BC2-0369-1234-941CE4970C4A}" dt="2025-02-09T19:53:33.826" v="747" actId="14100"/>
          <ac:spMkLst>
            <pc:docMk/>
            <pc:sldMk cId="56176599" sldId="317"/>
            <ac:spMk id="7" creationId="{ADD59383-E6CD-CF57-B9CF-5820B1CECE61}"/>
          </ac:spMkLst>
        </pc:spChg>
        <pc:spChg chg="mod ord">
          <ac:chgData name="Fantasy Mind" userId="691d1be124dc37cd" providerId="Windows Live" clId="Web-{6152A2B8-0BC2-0369-1234-941CE4970C4A}" dt="2025-02-09T19:50:02.030" v="725" actId="20577"/>
          <ac:spMkLst>
            <pc:docMk/>
            <pc:sldMk cId="56176599" sldId="317"/>
            <ac:spMk id="8" creationId="{8B672BC8-D7EC-066C-9025-5F29713D8495}"/>
          </ac:spMkLst>
        </pc:spChg>
        <pc:picChg chg="add mod">
          <ac:chgData name="Fantasy Mind" userId="691d1be124dc37cd" providerId="Windows Live" clId="Web-{6152A2B8-0BC2-0369-1234-941CE4970C4A}" dt="2025-02-09T19:53:56.062" v="752" actId="1076"/>
          <ac:picMkLst>
            <pc:docMk/>
            <pc:sldMk cId="56176599" sldId="317"/>
            <ac:picMk id="4" creationId="{73C22E43-D9B0-CCFF-B874-869B630E9355}"/>
          </ac:picMkLst>
        </pc:picChg>
        <pc:picChg chg="del">
          <ac:chgData name="Fantasy Mind" userId="691d1be124dc37cd" providerId="Windows Live" clId="Web-{6152A2B8-0BC2-0369-1234-941CE4970C4A}" dt="2025-02-09T19:43:33.204" v="434"/>
          <ac:picMkLst>
            <pc:docMk/>
            <pc:sldMk cId="56176599" sldId="317"/>
            <ac:picMk id="5" creationId="{95D91661-037A-ECB3-7904-2C3843A98D95}"/>
          </ac:picMkLst>
        </pc:picChg>
        <pc:picChg chg="add mod">
          <ac:chgData name="Fantasy Mind" userId="691d1be124dc37cd" providerId="Windows Live" clId="Web-{6152A2B8-0BC2-0369-1234-941CE4970C4A}" dt="2025-02-09T19:53:52.890" v="751" actId="1076"/>
          <ac:picMkLst>
            <pc:docMk/>
            <pc:sldMk cId="56176599" sldId="317"/>
            <ac:picMk id="6" creationId="{43D7D8AB-C64C-F67A-91EA-72B6515F71B0}"/>
          </ac:picMkLst>
        </pc:picChg>
        <pc:picChg chg="add mod">
          <ac:chgData name="Fantasy Mind" userId="691d1be124dc37cd" providerId="Windows Live" clId="Web-{6152A2B8-0BC2-0369-1234-941CE4970C4A}" dt="2025-02-09T19:53:51.109" v="750" actId="1076"/>
          <ac:picMkLst>
            <pc:docMk/>
            <pc:sldMk cId="56176599" sldId="317"/>
            <ac:picMk id="9" creationId="{79B86BF2-48BF-BEB4-9C53-579A7580084D}"/>
          </ac:picMkLst>
        </pc:picChg>
      </pc:sldChg>
      <pc:sldChg chg="modSp">
        <pc:chgData name="Fantasy Mind" userId="691d1be124dc37cd" providerId="Windows Live" clId="Web-{6152A2B8-0BC2-0369-1234-941CE4970C4A}" dt="2025-02-09T20:19:30.065" v="1297" actId="14100"/>
        <pc:sldMkLst>
          <pc:docMk/>
          <pc:sldMk cId="412000632" sldId="318"/>
        </pc:sldMkLst>
        <pc:spChg chg="mod">
          <ac:chgData name="Fantasy Mind" userId="691d1be124dc37cd" providerId="Windows Live" clId="Web-{6152A2B8-0BC2-0369-1234-941CE4970C4A}" dt="2025-02-09T20:19:30.065" v="1297" actId="14100"/>
          <ac:spMkLst>
            <pc:docMk/>
            <pc:sldMk cId="412000632" sldId="318"/>
            <ac:spMk id="2" creationId="{018E4F0B-A6EB-861C-1C34-CAA9BDE47858}"/>
          </ac:spMkLst>
        </pc:spChg>
        <pc:spChg chg="mod">
          <ac:chgData name="Fantasy Mind" userId="691d1be124dc37cd" providerId="Windows Live" clId="Web-{6152A2B8-0BC2-0369-1234-941CE4970C4A}" dt="2025-02-09T20:18:41.561" v="1290" actId="20577"/>
          <ac:spMkLst>
            <pc:docMk/>
            <pc:sldMk cId="412000632" sldId="318"/>
            <ac:spMk id="3" creationId="{59F97739-E0DF-24F3-7886-013A799A52C3}"/>
          </ac:spMkLst>
        </pc:spChg>
      </pc:sldChg>
      <pc:sldChg chg="addSp delSp modSp mod modClrScheme chgLayout">
        <pc:chgData name="Fantasy Mind" userId="691d1be124dc37cd" providerId="Windows Live" clId="Web-{6152A2B8-0BC2-0369-1234-941CE4970C4A}" dt="2025-02-09T20:18:51.906" v="1293" actId="14100"/>
        <pc:sldMkLst>
          <pc:docMk/>
          <pc:sldMk cId="1760417424" sldId="319"/>
        </pc:sldMkLst>
        <pc:spChg chg="mod ord">
          <ac:chgData name="Fantasy Mind" userId="691d1be124dc37cd" providerId="Windows Live" clId="Web-{6152A2B8-0BC2-0369-1234-941CE4970C4A}" dt="2025-02-09T20:09:33.131" v="1006" actId="20577"/>
          <ac:spMkLst>
            <pc:docMk/>
            <pc:sldMk cId="1760417424" sldId="319"/>
            <ac:spMk id="2" creationId="{14808221-C29B-07A3-B569-B8B466B1020B}"/>
          </ac:spMkLst>
        </pc:spChg>
        <pc:spChg chg="mod ord">
          <ac:chgData name="Fantasy Mind" userId="691d1be124dc37cd" providerId="Windows Live" clId="Web-{6152A2B8-0BC2-0369-1234-941CE4970C4A}" dt="2025-02-09T20:18:51.906" v="1293" actId="14100"/>
          <ac:spMkLst>
            <pc:docMk/>
            <pc:sldMk cId="1760417424" sldId="319"/>
            <ac:spMk id="3" creationId="{D6BEA7D4-8B96-5A0E-252E-6B8E8B1CF178}"/>
          </ac:spMkLst>
        </pc:spChg>
        <pc:spChg chg="add mod ord">
          <ac:chgData name="Fantasy Mind" userId="691d1be124dc37cd" providerId="Windows Live" clId="Web-{6152A2B8-0BC2-0369-1234-941CE4970C4A}" dt="2025-02-09T20:08:55.878" v="988"/>
          <ac:spMkLst>
            <pc:docMk/>
            <pc:sldMk cId="1760417424" sldId="319"/>
            <ac:spMk id="6" creationId="{2203A338-7D12-2DBE-19CD-2DA10AC6F424}"/>
          </ac:spMkLst>
        </pc:spChg>
        <pc:picChg chg="del">
          <ac:chgData name="Fantasy Mind" userId="691d1be124dc37cd" providerId="Windows Live" clId="Web-{6152A2B8-0BC2-0369-1234-941CE4970C4A}" dt="2025-02-09T20:07:45.873" v="987"/>
          <ac:picMkLst>
            <pc:docMk/>
            <pc:sldMk cId="1760417424" sldId="319"/>
            <ac:picMk id="5" creationId="{EE30546E-D63D-6DD8-4DA7-41DD51A44C2F}"/>
          </ac:picMkLst>
        </pc:picChg>
      </pc:sldChg>
      <pc:sldChg chg="modSp">
        <pc:chgData name="Fantasy Mind" userId="691d1be124dc37cd" providerId="Windows Live" clId="Web-{6152A2B8-0BC2-0369-1234-941CE4970C4A}" dt="2025-02-09T20:22:01.279" v="1391" actId="20577"/>
        <pc:sldMkLst>
          <pc:docMk/>
          <pc:sldMk cId="430403476" sldId="320"/>
        </pc:sldMkLst>
        <pc:spChg chg="mod">
          <ac:chgData name="Fantasy Mind" userId="691d1be124dc37cd" providerId="Windows Live" clId="Web-{6152A2B8-0BC2-0369-1234-941CE4970C4A}" dt="2025-02-09T20:20:18.178" v="1302" actId="20577"/>
          <ac:spMkLst>
            <pc:docMk/>
            <pc:sldMk cId="430403476" sldId="320"/>
            <ac:spMk id="2" creationId="{F992D586-3F7C-3202-E4F4-1F65B9A7D428}"/>
          </ac:spMkLst>
        </pc:spChg>
        <pc:spChg chg="mod">
          <ac:chgData name="Fantasy Mind" userId="691d1be124dc37cd" providerId="Windows Live" clId="Web-{6152A2B8-0BC2-0369-1234-941CE4970C4A}" dt="2025-02-09T20:21:50.700" v="1390" actId="20577"/>
          <ac:spMkLst>
            <pc:docMk/>
            <pc:sldMk cId="430403476" sldId="320"/>
            <ac:spMk id="3" creationId="{375DADF2-8E4D-6C0E-0FA2-C5228AF29C1D}"/>
          </ac:spMkLst>
        </pc:spChg>
        <pc:spChg chg="mod">
          <ac:chgData name="Fantasy Mind" userId="691d1be124dc37cd" providerId="Windows Live" clId="Web-{6152A2B8-0BC2-0369-1234-941CE4970C4A}" dt="2025-02-09T20:22:01.279" v="1391" actId="20577"/>
          <ac:spMkLst>
            <pc:docMk/>
            <pc:sldMk cId="430403476" sldId="320"/>
            <ac:spMk id="4" creationId="{2CFADA2D-CE7A-511E-45B9-EAF4FA520E34}"/>
          </ac:spMkLst>
        </pc:spChg>
      </pc:sldChg>
      <pc:sldChg chg="modSp">
        <pc:chgData name="Fantasy Mind" userId="691d1be124dc37cd" providerId="Windows Live" clId="Web-{6152A2B8-0BC2-0369-1234-941CE4970C4A}" dt="2025-02-09T20:29:01.591" v="1477" actId="20577"/>
        <pc:sldMkLst>
          <pc:docMk/>
          <pc:sldMk cId="569699605" sldId="321"/>
        </pc:sldMkLst>
        <pc:spChg chg="mod">
          <ac:chgData name="Fantasy Mind" userId="691d1be124dc37cd" providerId="Windows Live" clId="Web-{6152A2B8-0BC2-0369-1234-941CE4970C4A}" dt="2025-02-09T20:25:01.245" v="1400" actId="20577"/>
          <ac:spMkLst>
            <pc:docMk/>
            <pc:sldMk cId="569699605" sldId="321"/>
            <ac:spMk id="2" creationId="{6DBDB0AE-5ADD-1975-6BDD-38608925072A}"/>
          </ac:spMkLst>
        </pc:spChg>
        <pc:spChg chg="mod">
          <ac:chgData name="Fantasy Mind" userId="691d1be124dc37cd" providerId="Windows Live" clId="Web-{6152A2B8-0BC2-0369-1234-941CE4970C4A}" dt="2025-02-09T20:28:03.508" v="1450" actId="14100"/>
          <ac:spMkLst>
            <pc:docMk/>
            <pc:sldMk cId="569699605" sldId="321"/>
            <ac:spMk id="3" creationId="{E374C67C-D286-74AE-086C-3E45FF9D9542}"/>
          </ac:spMkLst>
        </pc:spChg>
        <pc:spChg chg="mod">
          <ac:chgData name="Fantasy Mind" userId="691d1be124dc37cd" providerId="Windows Live" clId="Web-{6152A2B8-0BC2-0369-1234-941CE4970C4A}" dt="2025-02-09T20:29:01.591" v="1477" actId="20577"/>
          <ac:spMkLst>
            <pc:docMk/>
            <pc:sldMk cId="569699605" sldId="321"/>
            <ac:spMk id="4" creationId="{701C2F4A-ABC8-39B2-B7BB-36C02B7A4540}"/>
          </ac:spMkLst>
        </pc:spChg>
      </pc:sldChg>
      <pc:sldChg chg="addSp delSp modSp">
        <pc:chgData name="Fantasy Mind" userId="691d1be124dc37cd" providerId="Windows Live" clId="Web-{6152A2B8-0BC2-0369-1234-941CE4970C4A}" dt="2025-02-09T20:34:37.615" v="1652" actId="20577"/>
        <pc:sldMkLst>
          <pc:docMk/>
          <pc:sldMk cId="1517447069" sldId="322"/>
        </pc:sldMkLst>
        <pc:spChg chg="mod">
          <ac:chgData name="Fantasy Mind" userId="691d1be124dc37cd" providerId="Windows Live" clId="Web-{6152A2B8-0BC2-0369-1234-941CE4970C4A}" dt="2025-02-09T20:31:00.506" v="1486" actId="20577"/>
          <ac:spMkLst>
            <pc:docMk/>
            <pc:sldMk cId="1517447069" sldId="322"/>
            <ac:spMk id="2" creationId="{56FEAA13-E02F-EB47-E510-E3F48A95F847}"/>
          </ac:spMkLst>
        </pc:spChg>
        <pc:spChg chg="mod">
          <ac:chgData name="Fantasy Mind" userId="691d1be124dc37cd" providerId="Windows Live" clId="Web-{6152A2B8-0BC2-0369-1234-941CE4970C4A}" dt="2025-02-09T20:34:37.615" v="1652" actId="20577"/>
          <ac:spMkLst>
            <pc:docMk/>
            <pc:sldMk cId="1517447069" sldId="322"/>
            <ac:spMk id="3" creationId="{05E26637-007F-EC9E-F644-AAFBA0900F3C}"/>
          </ac:spMkLst>
        </pc:spChg>
        <pc:spChg chg="add mod">
          <ac:chgData name="Fantasy Mind" userId="691d1be124dc37cd" providerId="Windows Live" clId="Web-{6152A2B8-0BC2-0369-1234-941CE4970C4A}" dt="2025-02-09T20:34:26.192" v="1649"/>
          <ac:spMkLst>
            <pc:docMk/>
            <pc:sldMk cId="1517447069" sldId="322"/>
            <ac:spMk id="6" creationId="{ECB2363A-6A24-FA8A-0C42-F8E2BB814A37}"/>
          </ac:spMkLst>
        </pc:spChg>
        <pc:picChg chg="del">
          <ac:chgData name="Fantasy Mind" userId="691d1be124dc37cd" providerId="Windows Live" clId="Web-{6152A2B8-0BC2-0369-1234-941CE4970C4A}" dt="2025-02-09T20:34:26.192" v="1649"/>
          <ac:picMkLst>
            <pc:docMk/>
            <pc:sldMk cId="1517447069" sldId="322"/>
            <ac:picMk id="18" creationId="{1609D79A-E8EF-302E-E8CA-07C644CE0E0F}"/>
          </ac:picMkLst>
        </pc:picChg>
      </pc:sldChg>
      <pc:sldChg chg="del">
        <pc:chgData name="Fantasy Mind" userId="691d1be124dc37cd" providerId="Windows Live" clId="Web-{6152A2B8-0BC2-0369-1234-941CE4970C4A}" dt="2025-02-09T20:35:21.431" v="1653"/>
        <pc:sldMkLst>
          <pc:docMk/>
          <pc:sldMk cId="2149261472" sldId="323"/>
        </pc:sldMkLst>
      </pc:sldChg>
      <pc:sldChg chg="del">
        <pc:chgData name="Fantasy Mind" userId="691d1be124dc37cd" providerId="Windows Live" clId="Web-{6152A2B8-0BC2-0369-1234-941CE4970C4A}" dt="2025-02-09T20:35:28.119" v="1654"/>
        <pc:sldMkLst>
          <pc:docMk/>
          <pc:sldMk cId="2398406067" sldId="324"/>
        </pc:sldMkLst>
      </pc:sldChg>
      <pc:sldChg chg="del">
        <pc:chgData name="Fantasy Mind" userId="691d1be124dc37cd" providerId="Windows Live" clId="Web-{6152A2B8-0BC2-0369-1234-941CE4970C4A}" dt="2025-02-09T20:35:29.494" v="1655"/>
        <pc:sldMkLst>
          <pc:docMk/>
          <pc:sldMk cId="2323500703" sldId="32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422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865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96B97173-A601-1D66-1651-4FE0D76A0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BE5D17C7-3503-7305-8191-20863B7388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76E1AE6-3E01-1CBD-CAEC-11056D00AD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90E28F03-2149-7C50-779B-6A2D8D789A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xmlns="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xmlns="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13A42171-0D82-07BF-4667-498861CC2A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3C71A0D-EE6D-54C4-71DE-04BE285580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xmlns="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xmlns="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15CC9A46-E0E7-B31D-3E27-6F4303A45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xmlns="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C805DE67-EFB0-F6F3-6C08-2FE90284C3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0DFB311A-EAAD-7656-C753-E8C7399485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1612F0DE-D367-10BB-1F71-60AA6527CA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B5DE041D-A3BF-94FF-029C-719D4DADA2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xmlns="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2B74EE53-DB22-C27E-074F-A7129585FE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4C9F686-E069-3B60-9625-01EE6A41D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6D7227F9-50F9-820B-69B7-924C02120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4589277D-BC14-E7E0-5822-5575F563E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xmlns="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D6E20435-B9A5-359D-133D-5D3EED409C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7B99CAE4-AA9B-52BA-7DE8-8245CE705D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xmlns="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xmlns="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A783FA55-EF1D-66CF-8FD5-29086D71E6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542CEFED-8DE0-0155-A5B6-A44051A6D0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xmlns="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xmlns="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8DBD2A1-633E-7A22-751B-5CEFCA93F2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xmlns="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xmlns="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xmlns="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287656"/>
            <a:ext cx="6293485" cy="5686425"/>
          </a:xfrm>
        </p:spPr>
        <p:txBody>
          <a:bodyPr/>
          <a:lstStyle/>
          <a:p>
            <a:r>
              <a:rPr lang="en-US" sz="6600" i="1" dirty="0"/>
              <a:t>GRAVITY SNAKE</a:t>
            </a:r>
            <a:br>
              <a:rPr lang="en-US" sz="6600" i="1" dirty="0"/>
            </a:br>
            <a:r>
              <a:rPr lang="en-US" sz="6600" i="1" dirty="0"/>
              <a:t/>
            </a:r>
            <a:br>
              <a:rPr lang="en-US" sz="6600" i="1" dirty="0"/>
            </a:br>
            <a:r>
              <a:rPr lang="en-US" sz="2400" dirty="0"/>
              <a:t>                                     </a:t>
            </a:r>
            <a:r>
              <a:rPr lang="en-US" sz="2400" dirty="0" err="1"/>
              <a:t>Козлов</a:t>
            </a:r>
            <a:r>
              <a:rPr lang="en-US" sz="2400" dirty="0"/>
              <a:t> </a:t>
            </a:r>
            <a:r>
              <a:rPr lang="en-US" sz="2400" dirty="0" err="1"/>
              <a:t>макс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               </a:t>
            </a:r>
            <a:r>
              <a:rPr lang="en-US" sz="2400" dirty="0" err="1"/>
              <a:t>Аксенов</a:t>
            </a:r>
            <a:r>
              <a:rPr lang="en-US" sz="2400" dirty="0"/>
              <a:t> </a:t>
            </a:r>
            <a:r>
              <a:rPr lang="en-US" sz="2400" dirty="0" err="1"/>
              <a:t>юра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 </a:t>
            </a:r>
            <a:r>
              <a:rPr lang="en-US" sz="2400" dirty="0" err="1"/>
              <a:t>захаревский</a:t>
            </a:r>
            <a:r>
              <a:rPr lang="en-US" sz="2400" dirty="0"/>
              <a:t> </a:t>
            </a:r>
            <a:r>
              <a:rPr lang="en-US" sz="2400" dirty="0" err="1"/>
              <a:t>юра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xmlns="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77B52831-0916-294C-0ACB-9774B9805D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740" y="374090"/>
            <a:ext cx="4399879" cy="3053484"/>
          </a:xfrm>
        </p:spPr>
        <p:txBody>
          <a:bodyPr>
            <a:normAutofit/>
          </a:bodyPr>
          <a:lstStyle/>
          <a:p>
            <a:r>
              <a:rPr lang="en-US" sz="5400" dirty="0" err="1"/>
              <a:t>конец</a:t>
            </a:r>
            <a:endParaRPr lang="en-US" sz="54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err="1"/>
              <a:t>Спасибо</a:t>
            </a:r>
            <a:r>
              <a:rPr lang="en-US" sz="3200" dirty="0"/>
              <a:t> </a:t>
            </a:r>
            <a:r>
              <a:rPr lang="en-US" sz="3200" err="1"/>
              <a:t>за</a:t>
            </a:r>
            <a:r>
              <a:rPr lang="en-US" sz="3200" dirty="0"/>
              <a:t> </a:t>
            </a:r>
            <a:r>
              <a:rPr lang="en-US" sz="3200" err="1"/>
              <a:t>внимание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xmlns="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1684937"/>
          </a:xfrm>
        </p:spPr>
        <p:txBody>
          <a:bodyPr/>
          <a:lstStyle/>
          <a:p>
            <a:r>
              <a:rPr lang="en-US" dirty="0" err="1"/>
              <a:t>идея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450663"/>
            <a:ext cx="5181600" cy="35231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err="1"/>
              <a:t>Создание</a:t>
            </a:r>
            <a:r>
              <a:rPr lang="en-US" sz="2800" b="1" dirty="0"/>
              <a:t> </a:t>
            </a:r>
            <a:r>
              <a:rPr lang="en-US" sz="2800" b="1" err="1"/>
              <a:t>незамысловатой</a:t>
            </a:r>
            <a:r>
              <a:rPr lang="en-US" sz="2800" b="1" dirty="0"/>
              <a:t> </a:t>
            </a:r>
            <a:r>
              <a:rPr lang="en-US" sz="2800" b="1" err="1"/>
              <a:t>игры</a:t>
            </a:r>
            <a:r>
              <a:rPr lang="en-US" sz="2800" b="1" dirty="0"/>
              <a:t> </a:t>
            </a:r>
            <a:r>
              <a:rPr lang="en-US" sz="2800" b="1" err="1"/>
              <a:t>змейка</a:t>
            </a:r>
            <a:r>
              <a:rPr lang="en-US" sz="2800" b="1" dirty="0"/>
              <a:t>, </a:t>
            </a:r>
            <a:r>
              <a:rPr lang="en-US" sz="2800" b="1" err="1"/>
              <a:t>со</a:t>
            </a:r>
            <a:r>
              <a:rPr lang="en-US" sz="2800" b="1" dirty="0"/>
              <a:t> </a:t>
            </a:r>
            <a:r>
              <a:rPr lang="en-US" sz="2800" b="1" err="1"/>
              <a:t>своими</a:t>
            </a:r>
            <a:r>
              <a:rPr lang="en-US" sz="2800" b="1" dirty="0"/>
              <a:t> </a:t>
            </a:r>
            <a:r>
              <a:rPr lang="en-US" sz="2800" b="1" err="1"/>
              <a:t>геймплейными</a:t>
            </a:r>
            <a:r>
              <a:rPr lang="en-US" sz="2800" b="1" dirty="0"/>
              <a:t> </a:t>
            </a:r>
            <a:r>
              <a:rPr lang="en-US" sz="2800" b="1" err="1"/>
              <a:t>особенностями</a:t>
            </a:r>
            <a:r>
              <a:rPr lang="en-US" sz="2800" b="1" dirty="0"/>
              <a:t>, </a:t>
            </a:r>
            <a:r>
              <a:rPr lang="en-US" sz="2800" b="1" err="1"/>
              <a:t>которые</a:t>
            </a:r>
            <a:r>
              <a:rPr lang="en-US" sz="2800" b="1" dirty="0"/>
              <a:t> </a:t>
            </a:r>
            <a:r>
              <a:rPr lang="en-US" sz="2800" b="1" err="1"/>
              <a:t>реализованы</a:t>
            </a:r>
            <a:r>
              <a:rPr lang="en-US" sz="2800" b="1" dirty="0"/>
              <a:t> </a:t>
            </a:r>
            <a:r>
              <a:rPr lang="en-US" sz="2800" b="1" err="1"/>
              <a:t>уникальными</a:t>
            </a:r>
            <a:r>
              <a:rPr lang="en-US" sz="2800" b="1" dirty="0"/>
              <a:t> </a:t>
            </a:r>
            <a:r>
              <a:rPr lang="en-US" sz="2800" b="1" err="1"/>
              <a:t>спрайтами</a:t>
            </a:r>
            <a:r>
              <a:rPr lang="en-US" sz="2800" b="1" dirty="0"/>
              <a:t> и </a:t>
            </a:r>
            <a:r>
              <a:rPr lang="en-US" sz="2800" b="1" err="1"/>
              <a:t>гравитацией</a:t>
            </a:r>
            <a:r>
              <a:rPr lang="en-US" sz="2800" b="1" dirty="0"/>
              <a:t>, </a:t>
            </a:r>
            <a:r>
              <a:rPr lang="en-US" sz="2800" b="1" err="1"/>
              <a:t>мешающей</a:t>
            </a:r>
            <a:r>
              <a:rPr lang="en-US" sz="2800" b="1" dirty="0"/>
              <a:t> </a:t>
            </a:r>
            <a:r>
              <a:rPr lang="en-US" sz="2800" b="1" err="1"/>
              <a:t>игроку</a:t>
            </a:r>
            <a:r>
              <a:rPr lang="en-US" sz="2800" b="1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Какие</a:t>
            </a:r>
            <a:r>
              <a:rPr lang="en-US" dirty="0"/>
              <a:t> </a:t>
            </a:r>
            <a:r>
              <a:rPr lang="en-US" dirty="0" err="1"/>
              <a:t>особенности</a:t>
            </a:r>
            <a:r>
              <a:rPr lang="en-US" dirty="0"/>
              <a:t> /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имеет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CC44FC71-814B-D38B-E1F1-683B988E79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8435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Уникальные</a:t>
            </a:r>
            <a:r>
              <a:rPr lang="en-US" dirty="0"/>
              <a:t> </a:t>
            </a:r>
            <a:r>
              <a:rPr lang="en-US" dirty="0" err="1"/>
              <a:t>спрайты</a:t>
            </a:r>
          </a:p>
          <a:p>
            <a:r>
              <a:rPr lang="en-US" dirty="0" err="1"/>
              <a:t>Анимации</a:t>
            </a:r>
            <a:r>
              <a:rPr lang="en-US" dirty="0"/>
              <a:t> </a:t>
            </a:r>
            <a:r>
              <a:rPr lang="en-US" dirty="0" err="1"/>
              <a:t>спрайтов</a:t>
            </a:r>
            <a:r>
              <a:rPr lang="en-US" dirty="0"/>
              <a:t> и </a:t>
            </a:r>
            <a:r>
              <a:rPr lang="en-US" dirty="0" err="1"/>
              <a:t>текста</a:t>
            </a:r>
          </a:p>
          <a:p>
            <a:r>
              <a:rPr lang="en-US" err="1"/>
              <a:t>Звуки</a:t>
            </a:r>
            <a:r>
              <a:rPr lang="en-US" dirty="0"/>
              <a:t> и </a:t>
            </a:r>
            <a:r>
              <a:rPr lang="en-US" err="1"/>
              <a:t>их</a:t>
            </a:r>
            <a:r>
              <a:rPr lang="en-US" dirty="0"/>
              <a:t> </a:t>
            </a:r>
            <a:r>
              <a:rPr lang="en-US" err="1"/>
              <a:t>настройка</a:t>
            </a:r>
            <a:endParaRPr lang="en-US" dirty="0" err="1"/>
          </a:p>
          <a:p>
            <a:r>
              <a:rPr lang="en-US" dirty="0" err="1"/>
              <a:t>Гравитация</a:t>
            </a:r>
            <a:endParaRPr lang="en-US" dirty="0"/>
          </a:p>
          <a:p>
            <a:r>
              <a:rPr lang="en-US" dirty="0" err="1"/>
              <a:t>Туториал</a:t>
            </a:r>
            <a:endParaRPr lang="en-US" dirty="0"/>
          </a:p>
          <a:p>
            <a:r>
              <a:rPr lang="en-US" err="1"/>
              <a:t>Красивый</a:t>
            </a:r>
            <a:r>
              <a:rPr lang="en-US" dirty="0"/>
              <a:t> </a:t>
            </a:r>
            <a:r>
              <a:rPr lang="en-US" err="1"/>
              <a:t>дизайн</a:t>
            </a:r>
            <a:endParaRPr lang="en-US" dirty="0" err="1"/>
          </a:p>
          <a:p>
            <a:r>
              <a:rPr lang="en-US" err="1"/>
              <a:t>Сохранение</a:t>
            </a:r>
            <a:r>
              <a:rPr lang="en-US" dirty="0"/>
              <a:t> </a:t>
            </a:r>
            <a:r>
              <a:rPr lang="en-US" err="1"/>
              <a:t>рекорда</a:t>
            </a:r>
            <a:endParaRPr lang="en-US" dirty="0" err="1"/>
          </a:p>
          <a:p>
            <a:r>
              <a:rPr lang="en-US" err="1"/>
              <a:t>Показ</a:t>
            </a:r>
            <a:r>
              <a:rPr lang="en-US" dirty="0"/>
              <a:t> </a:t>
            </a:r>
            <a:r>
              <a:rPr lang="en-US" err="1"/>
              <a:t>топ</a:t>
            </a:r>
            <a:r>
              <a:rPr lang="en-US" dirty="0"/>
              <a:t> 5 </a:t>
            </a:r>
            <a:r>
              <a:rPr lang="en-US" err="1"/>
              <a:t>лучших</a:t>
            </a:r>
            <a:r>
              <a:rPr lang="en-US" dirty="0"/>
              <a:t> </a:t>
            </a:r>
            <a:r>
              <a:rPr lang="en-US" err="1"/>
              <a:t>попыток</a:t>
            </a:r>
            <a:endParaRPr lang="en-US"/>
          </a:p>
          <a:p>
            <a:endParaRPr lang="en-US" dirty="0"/>
          </a:p>
        </p:txBody>
      </p:sp>
      <p:pic>
        <p:nvPicPr>
          <p:cNvPr id="6" name="Content Placeholder 5" descr="A video game screen with text and a snake&#10;&#10;AI-generated content may be incorrect.">
            <a:extLst>
              <a:ext uri="{FF2B5EF4-FFF2-40B4-BE49-F238E27FC236}">
                <a16:creationId xmlns:a16="http://schemas.microsoft.com/office/drawing/2014/main" xmlns="" id="{F3FA842E-8DB1-085D-5F99-2267AEE5769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221915" y="1834310"/>
            <a:ext cx="5512279" cy="4114800"/>
          </a:xfrm>
        </p:spPr>
      </p:pic>
    </p:spTree>
    <p:extLst>
      <p:ext uri="{BB962C8B-B14F-4D97-AF65-F5344CB8AC3E}">
        <p14:creationId xmlns:p14="http://schemas.microsoft.com/office/powerpoint/2010/main" xmlns="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36" y="374090"/>
            <a:ext cx="5442483" cy="1864502"/>
          </a:xfrm>
        </p:spPr>
        <p:txBody>
          <a:bodyPr>
            <a:normAutofit fontScale="90000"/>
          </a:bodyPr>
          <a:lstStyle/>
          <a:p>
            <a:r>
              <a:rPr lang="en-US" dirty="0"/>
              <a:t>Options</a:t>
            </a:r>
            <a:br>
              <a:rPr lang="en-US" dirty="0"/>
            </a:br>
            <a:r>
              <a:rPr lang="en-US" dirty="0"/>
              <a:t>rating</a:t>
            </a:r>
            <a:br>
              <a:rPr lang="en-US" dirty="0"/>
            </a:br>
            <a:r>
              <a:rPr lang="en-US" dirty="0"/>
              <a:t>tutorial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B672BC8-D7EC-066C-9025-5F29713D8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48" y="2517610"/>
            <a:ext cx="5276069" cy="41747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err="1"/>
              <a:t>Настройки</a:t>
            </a:r>
            <a:r>
              <a:rPr lang="en-US" dirty="0"/>
              <a:t> </a:t>
            </a:r>
            <a:r>
              <a:rPr lang="en-US" err="1"/>
              <a:t>имеют</a:t>
            </a:r>
            <a:r>
              <a:rPr lang="en-US" dirty="0"/>
              <a:t> </a:t>
            </a:r>
            <a:r>
              <a:rPr lang="en-US" err="1"/>
              <a:t>возможность</a:t>
            </a:r>
            <a:r>
              <a:rPr lang="en-US" dirty="0"/>
              <a:t> </a:t>
            </a:r>
            <a:r>
              <a:rPr lang="en-US" err="1"/>
              <a:t>настроить</a:t>
            </a:r>
            <a:r>
              <a:rPr lang="en-US" dirty="0"/>
              <a:t> </a:t>
            </a:r>
            <a:r>
              <a:rPr lang="en-US" err="1"/>
              <a:t>громкость</a:t>
            </a:r>
            <a:r>
              <a:rPr lang="en-US" dirty="0"/>
              <a:t> </a:t>
            </a:r>
            <a:r>
              <a:rPr lang="en-US" err="1"/>
              <a:t>звука</a:t>
            </a:r>
            <a:r>
              <a:rPr lang="en-US" dirty="0"/>
              <a:t> </a:t>
            </a:r>
            <a:r>
              <a:rPr lang="en-US" err="1"/>
              <a:t>отдельно</a:t>
            </a:r>
            <a:r>
              <a:rPr lang="en-US" dirty="0"/>
              <a:t> </a:t>
            </a:r>
            <a:r>
              <a:rPr lang="en-US" err="1"/>
              <a:t>для</a:t>
            </a:r>
            <a:r>
              <a:rPr lang="en-US" dirty="0"/>
              <a:t> </a:t>
            </a:r>
            <a:r>
              <a:rPr lang="en-US" err="1"/>
              <a:t>фоновой</a:t>
            </a:r>
            <a:r>
              <a:rPr lang="en-US" dirty="0"/>
              <a:t> </a:t>
            </a:r>
            <a:r>
              <a:rPr lang="en-US" err="1"/>
              <a:t>музыки</a:t>
            </a:r>
            <a:r>
              <a:rPr lang="en-US" dirty="0"/>
              <a:t> и </a:t>
            </a:r>
            <a:r>
              <a:rPr lang="en-US" err="1"/>
              <a:t>звуковых</a:t>
            </a:r>
            <a:r>
              <a:rPr lang="en-US" dirty="0"/>
              <a:t> </a:t>
            </a:r>
            <a:r>
              <a:rPr lang="en-US" err="1"/>
              <a:t>эффектов</a:t>
            </a:r>
            <a:endParaRPr lang="en-US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Рейтинг</a:t>
            </a:r>
            <a:r>
              <a:rPr lang="en-US" dirty="0"/>
              <a:t> </a:t>
            </a:r>
            <a:r>
              <a:rPr lang="en-US" dirty="0" err="1"/>
              <a:t>показывает</a:t>
            </a:r>
            <a:r>
              <a:rPr lang="en-US" dirty="0"/>
              <a:t> </a:t>
            </a:r>
            <a:r>
              <a:rPr lang="en-US" dirty="0" err="1"/>
              <a:t>топ</a:t>
            </a:r>
            <a:r>
              <a:rPr lang="en-US" dirty="0"/>
              <a:t> 5 </a:t>
            </a:r>
            <a:r>
              <a:rPr lang="en-US" dirty="0" err="1"/>
              <a:t>лучших</a:t>
            </a:r>
            <a:r>
              <a:rPr lang="en-US" dirty="0"/>
              <a:t> </a:t>
            </a:r>
            <a:r>
              <a:rPr lang="en-US" dirty="0" err="1"/>
              <a:t>попыток</a:t>
            </a:r>
            <a:r>
              <a:rPr lang="en-US" dirty="0"/>
              <a:t> </a:t>
            </a:r>
            <a:r>
              <a:rPr lang="en-US" dirty="0" err="1"/>
              <a:t>игрока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время</a:t>
            </a:r>
            <a:r>
              <a:rPr lang="en-US" dirty="0"/>
              <a:t>, </a:t>
            </a:r>
            <a:r>
              <a:rPr lang="en-US" dirty="0" err="1"/>
              <a:t>попытки</a:t>
            </a:r>
            <a:r>
              <a:rPr lang="en-US" dirty="0"/>
              <a:t> </a:t>
            </a:r>
            <a:r>
              <a:rPr lang="en-US" dirty="0" err="1"/>
              <a:t>сохраняются</a:t>
            </a:r>
            <a:r>
              <a:rPr lang="en-US" dirty="0"/>
              <a:t> в </a:t>
            </a:r>
            <a:r>
              <a:rPr lang="en-US" dirty="0" err="1"/>
              <a:t>файл</a:t>
            </a:r>
            <a:r>
              <a:rPr lang="en-US" dirty="0"/>
              <a:t> </a:t>
            </a:r>
            <a:r>
              <a:rPr lang="en-US" dirty="0" err="1"/>
              <a:t>формата</a:t>
            </a:r>
            <a:r>
              <a:rPr lang="en-US" dirty="0"/>
              <a:t> </a:t>
            </a:r>
            <a:r>
              <a:rPr lang="en-US" dirty="0" err="1"/>
              <a:t>json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Туториал</a:t>
            </a:r>
            <a:r>
              <a:rPr lang="en-US" dirty="0"/>
              <a:t> </a:t>
            </a:r>
            <a:r>
              <a:rPr lang="en-US" dirty="0" err="1"/>
              <a:t>нужен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ознакомления</a:t>
            </a:r>
            <a:r>
              <a:rPr lang="en-US" dirty="0"/>
              <a:t> </a:t>
            </a:r>
            <a:r>
              <a:rPr lang="en-US" dirty="0" err="1"/>
              <a:t>нового</a:t>
            </a:r>
            <a:r>
              <a:rPr lang="en-US" dirty="0"/>
              <a:t> </a:t>
            </a:r>
            <a:r>
              <a:rPr lang="en-US" dirty="0" err="1"/>
              <a:t>игрока</a:t>
            </a:r>
            <a:r>
              <a:rPr lang="en-US" dirty="0"/>
              <a:t> с </a:t>
            </a:r>
            <a:r>
              <a:rPr lang="en-US" dirty="0" err="1"/>
              <a:t>управлением</a:t>
            </a:r>
            <a:r>
              <a:rPr lang="en-US" dirty="0"/>
              <a:t>, </a:t>
            </a:r>
            <a:r>
              <a:rPr lang="en-US" dirty="0" err="1"/>
              <a:t>правилами</a:t>
            </a:r>
            <a:r>
              <a:rPr lang="en-US" dirty="0"/>
              <a:t> и </a:t>
            </a:r>
            <a:r>
              <a:rPr lang="en-US" dirty="0" err="1"/>
              <a:t>целью</a:t>
            </a:r>
            <a:r>
              <a:rPr lang="en-US" dirty="0"/>
              <a:t> </a:t>
            </a:r>
            <a:r>
              <a:rPr lang="en-US" dirty="0" err="1"/>
              <a:t>игры</a:t>
            </a:r>
            <a:r>
              <a:rPr lang="en-US" dirty="0"/>
              <a:t>.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обязательно</a:t>
            </a:r>
            <a:r>
              <a:rPr lang="en-US" dirty="0"/>
              <a:t> </a:t>
            </a:r>
            <a:r>
              <a:rPr lang="en-US" dirty="0" err="1"/>
              <a:t>пожелание</a:t>
            </a:r>
            <a:r>
              <a:rPr lang="en-US" dirty="0"/>
              <a:t> </a:t>
            </a:r>
            <a:r>
              <a:rPr lang="en-US" dirty="0" err="1"/>
              <a:t>хорошей</a:t>
            </a:r>
            <a:r>
              <a:rPr lang="en-US" dirty="0"/>
              <a:t> </a:t>
            </a:r>
            <a:r>
              <a:rPr lang="en-US" dirty="0" err="1"/>
              <a:t>игры</a:t>
            </a:r>
            <a:r>
              <a:rPr lang="en-US" dirty="0"/>
              <a:t>.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xmlns="" id="{73C22E43-D9B0-CCFF-B874-869B630E9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91" y="180428"/>
            <a:ext cx="2919729" cy="2065284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xmlns="" id="{43D7D8AB-C64C-F67A-91EA-72B6515F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57" y="2330669"/>
            <a:ext cx="3007057" cy="2187905"/>
          </a:xfrm>
          <a:prstGeom prst="rect">
            <a:avLst/>
          </a:prstGeom>
        </p:spPr>
      </p:pic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xmlns="" id="{79B86BF2-48BF-BEB4-9C53-579A75800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595" y="4603531"/>
            <a:ext cx="3014191" cy="21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515175"/>
          </a:xfrm>
        </p:spPr>
        <p:txBody>
          <a:bodyPr>
            <a:normAutofit/>
          </a:bodyPr>
          <a:lstStyle/>
          <a:p>
            <a:r>
              <a:rPr lang="en-US" sz="4800" dirty="0"/>
              <a:t>Start game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985088"/>
            <a:ext cx="4514674" cy="42608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 err="1">
                <a:cs typeface="Calibri"/>
              </a:rPr>
              <a:t>Змейка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появляется</a:t>
            </a:r>
            <a:r>
              <a:rPr lang="en-US" sz="2400" dirty="0">
                <a:cs typeface="Calibri"/>
              </a:rPr>
              <a:t> с </a:t>
            </a:r>
            <a:r>
              <a:rPr lang="en-US" sz="2400" dirty="0" err="1">
                <a:cs typeface="Calibri"/>
              </a:rPr>
              <a:t>тремя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сегментами</a:t>
            </a:r>
            <a:r>
              <a:rPr lang="en-US" sz="2400" dirty="0">
                <a:cs typeface="Calibri"/>
              </a:rPr>
              <a:t> в </a:t>
            </a:r>
            <a:r>
              <a:rPr lang="en-US" sz="2400" dirty="0" err="1">
                <a:cs typeface="Calibri"/>
              </a:rPr>
              <a:t>правом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верхнем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углу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карты</a:t>
            </a:r>
            <a:r>
              <a:rPr lang="en-US" sz="2400" dirty="0">
                <a:cs typeface="Calibri"/>
              </a:rPr>
              <a:t>. </a:t>
            </a:r>
            <a:r>
              <a:rPr lang="en-US" sz="2400" dirty="0" err="1">
                <a:cs typeface="Calibri"/>
              </a:rPr>
              <a:t>Ее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цель</a:t>
            </a:r>
            <a:r>
              <a:rPr lang="en-US" sz="2400" dirty="0">
                <a:cs typeface="Calibri"/>
              </a:rPr>
              <a:t> - </a:t>
            </a:r>
            <a:r>
              <a:rPr lang="en-US" sz="2400" dirty="0" err="1">
                <a:cs typeface="Calibri"/>
              </a:rPr>
              <a:t>сьедать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яблоки</a:t>
            </a:r>
            <a:r>
              <a:rPr lang="en-US" sz="2400" dirty="0">
                <a:cs typeface="Calibri"/>
              </a:rPr>
              <a:t>, </a:t>
            </a:r>
            <a:r>
              <a:rPr lang="en-US" sz="2400" dirty="0" err="1">
                <a:cs typeface="Calibri"/>
              </a:rPr>
              <a:t>которые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спавлятся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только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около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стен</a:t>
            </a:r>
            <a:r>
              <a:rPr lang="en-US" sz="2400" dirty="0">
                <a:cs typeface="Calibri"/>
              </a:rPr>
              <a:t>. </a:t>
            </a:r>
            <a:r>
              <a:rPr lang="en-US" sz="2400" dirty="0" err="1">
                <a:cs typeface="Calibri"/>
              </a:rPr>
              <a:t>Змейка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может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двигаться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во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всех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направлениях</a:t>
            </a:r>
            <a:r>
              <a:rPr lang="en-US" sz="2400" dirty="0">
                <a:cs typeface="Calibri"/>
              </a:rPr>
              <a:t>, </a:t>
            </a:r>
            <a:r>
              <a:rPr lang="en-US" sz="2400" dirty="0" err="1">
                <a:cs typeface="Calibri"/>
              </a:rPr>
              <a:t>даже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по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диагонали</a:t>
            </a:r>
            <a:r>
              <a:rPr lang="en-US" sz="2400" dirty="0">
                <a:cs typeface="Calibri"/>
              </a:rPr>
              <a:t>. </a:t>
            </a:r>
            <a:r>
              <a:rPr lang="en-US" sz="2400" dirty="0" err="1">
                <a:cs typeface="Calibri"/>
              </a:rPr>
              <a:t>Движение</a:t>
            </a:r>
            <a:r>
              <a:rPr lang="en-US" sz="2400" dirty="0">
                <a:cs typeface="Calibri"/>
              </a:rPr>
              <a:t> и </a:t>
            </a:r>
            <a:r>
              <a:rPr lang="en-US" sz="2400" dirty="0" err="1">
                <a:cs typeface="Calibri"/>
              </a:rPr>
              <a:t>поедание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яблок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сопровождается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звуковыми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эффектами</a:t>
            </a:r>
            <a:r>
              <a:rPr lang="en-US" sz="2400" dirty="0">
                <a:cs typeface="Calibri"/>
              </a:rPr>
              <a:t>. </a:t>
            </a:r>
            <a:r>
              <a:rPr lang="en-US" sz="2400" dirty="0" err="1">
                <a:cs typeface="Calibri"/>
              </a:rPr>
              <a:t>Карта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строится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рандомно</a:t>
            </a:r>
            <a:r>
              <a:rPr lang="en-US" sz="2400" dirty="0">
                <a:cs typeface="Calibri"/>
              </a:rPr>
              <a:t>, </a:t>
            </a:r>
            <a:r>
              <a:rPr lang="en-US" sz="2400" dirty="0" err="1">
                <a:cs typeface="Calibri"/>
              </a:rPr>
              <a:t>поэтому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все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игры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будут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разнообразны</a:t>
            </a:r>
            <a:r>
              <a:rPr lang="en-US" sz="2400" dirty="0">
                <a:cs typeface="Calibri"/>
              </a:rPr>
              <a:t>. </a:t>
            </a:r>
            <a:endParaRPr lang="en-US" sz="24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2" descr="C:\Users\maksk\OneDrive\Pictures\Screenshots\Снимок экрана 2025-02-10 21490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1008" y="1362075"/>
            <a:ext cx="6330950" cy="4711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479425"/>
            <a:ext cx="7566660" cy="1629601"/>
          </a:xfrm>
        </p:spPr>
        <p:txBody>
          <a:bodyPr>
            <a:normAutofit/>
          </a:bodyPr>
          <a:lstStyle/>
          <a:p>
            <a:r>
              <a:rPr lang="en-US" sz="4400" dirty="0" err="1"/>
              <a:t>гравитация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84218" y="2712720"/>
            <a:ext cx="8016241" cy="49987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noProof="1"/>
              <a:t>После поедания 3 яблока появляется гравитация, мешающая игроку съедать яблоки в дальнейшем. Она включается рандомно в одну из четырех сторон. При съедении яблока гравитация меняет направление. Она тянет змейку, пока </a:t>
            </a:r>
            <a:r>
              <a:rPr lang="ru-RU" sz="2400" noProof="1" smtClean="0"/>
              <a:t>голова </a:t>
            </a:r>
            <a:r>
              <a:rPr lang="en-US" sz="2400" noProof="1" smtClean="0"/>
              <a:t>не </a:t>
            </a:r>
            <a:r>
              <a:rPr lang="en-US" sz="2400" noProof="1"/>
              <a:t>выпадет за экран. Змейка может цепляться за стены своим хвостом, чтобы она не упала за экран. Гравитация равна скорости самой змейки.</a:t>
            </a:r>
          </a:p>
        </p:txBody>
      </p:sp>
    </p:spTree>
    <p:extLst>
      <p:ext uri="{BB962C8B-B14F-4D97-AF65-F5344CB8AC3E}">
        <p14:creationId xmlns:p14="http://schemas.microsoft.com/office/powerpoint/2010/main" xmlns="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sz="4800" dirty="0" err="1"/>
              <a:t>Конец</a:t>
            </a:r>
            <a:r>
              <a:rPr lang="en-US" sz="4800" dirty="0"/>
              <a:t> </a:t>
            </a:r>
            <a:r>
              <a:rPr lang="en-US" sz="4800" dirty="0" err="1"/>
              <a:t>игры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04733"/>
            <a:ext cx="3652641" cy="37646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noProof="1"/>
              <a:t>Игра заканчивается при падении змейки за экран. Выводится окно поражения и собранное количество яблок.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C:\Users\maksk\OneDrive\Pictures\Screenshots\Снимок экрана 2025-02-10 21455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6665" y="1542733"/>
            <a:ext cx="6373813" cy="4762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0" y="365125"/>
            <a:ext cx="8183879" cy="1660810"/>
          </a:xfrm>
        </p:spPr>
        <p:txBody>
          <a:bodyPr>
            <a:normAutofit/>
          </a:bodyPr>
          <a:lstStyle/>
          <a:p>
            <a:r>
              <a:rPr lang="en-US" sz="4800" dirty="0" err="1"/>
              <a:t>REqurements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3099" y="2037490"/>
            <a:ext cx="3310129" cy="27837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 err="1"/>
              <a:t>Pyinstaller</a:t>
            </a:r>
            <a:endParaRPr lang="en-US" sz="3600" dirty="0"/>
          </a:p>
          <a:p>
            <a:r>
              <a:rPr lang="en-US" sz="3600" dirty="0" err="1"/>
              <a:t>Pygame</a:t>
            </a:r>
            <a:endParaRPr lang="en-US" sz="3600" dirty="0"/>
          </a:p>
          <a:p>
            <a:r>
              <a:rPr lang="en-US" sz="3600" dirty="0" err="1"/>
              <a:t>Numpy</a:t>
            </a:r>
            <a:endParaRPr lang="en-US" sz="3600" dirty="0"/>
          </a:p>
          <a:p>
            <a:r>
              <a:rPr lang="en-US" sz="3600" dirty="0" err="1" smtClean="0"/>
              <a:t>Scipy</a:t>
            </a:r>
            <a:endParaRPr lang="ru-RU" sz="3600" dirty="0" smtClean="0"/>
          </a:p>
          <a:p>
            <a:r>
              <a:rPr lang="en-US" sz="3600" dirty="0" err="1" smtClean="0"/>
              <a:t>Heapq</a:t>
            </a:r>
            <a:endParaRPr lang="en-US" sz="360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44740" y="2018120"/>
            <a:ext cx="390905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Math</a:t>
            </a:r>
          </a:p>
          <a:p>
            <a:r>
              <a:rPr lang="en-US" sz="2800" dirty="0"/>
              <a:t>Time</a:t>
            </a:r>
          </a:p>
          <a:p>
            <a:r>
              <a:rPr lang="en-US" sz="2800" dirty="0"/>
              <a:t>Random</a:t>
            </a:r>
          </a:p>
          <a:p>
            <a:r>
              <a:rPr lang="en-US" sz="2800" dirty="0"/>
              <a:t>Json</a:t>
            </a:r>
          </a:p>
          <a:p>
            <a:r>
              <a:rPr lang="en-US" sz="2800" dirty="0"/>
              <a:t>Copy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969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/>
          <a:p>
            <a:r>
              <a:rPr lang="en-US" sz="4800" err="1"/>
              <a:t>итоги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err="1"/>
              <a:t>Сделали</a:t>
            </a:r>
            <a:r>
              <a:rPr lang="en-US" sz="2400" dirty="0"/>
              <a:t> </a:t>
            </a:r>
            <a:r>
              <a:rPr lang="en-US" sz="2400" err="1"/>
              <a:t>игру</a:t>
            </a:r>
            <a:r>
              <a:rPr lang="en-US" sz="2400" dirty="0"/>
              <a:t>, в </a:t>
            </a:r>
            <a:r>
              <a:rPr lang="en-US" sz="2400" err="1"/>
              <a:t>которую</a:t>
            </a:r>
            <a:r>
              <a:rPr lang="en-US" sz="2400" dirty="0"/>
              <a:t> </a:t>
            </a:r>
            <a:r>
              <a:rPr lang="en-US" sz="2400" err="1"/>
              <a:t>можно</a:t>
            </a:r>
            <a:r>
              <a:rPr lang="en-US" sz="2400" dirty="0"/>
              <a:t> </a:t>
            </a:r>
            <a:r>
              <a:rPr lang="en-US" sz="2400" err="1"/>
              <a:t>залипнуть</a:t>
            </a:r>
            <a:r>
              <a:rPr lang="en-US" sz="2400" dirty="0"/>
              <a:t> </a:t>
            </a:r>
            <a:r>
              <a:rPr lang="en-US" sz="2400" err="1"/>
              <a:t>на</a:t>
            </a:r>
            <a:r>
              <a:rPr lang="en-US" sz="2400" dirty="0"/>
              <a:t> </a:t>
            </a:r>
            <a:r>
              <a:rPr lang="en-US" sz="2400" err="1"/>
              <a:t>много</a:t>
            </a:r>
            <a:r>
              <a:rPr lang="en-US" sz="2400" dirty="0"/>
              <a:t> </a:t>
            </a:r>
            <a:r>
              <a:rPr lang="en-US" sz="2400" err="1"/>
              <a:t>времени</a:t>
            </a:r>
            <a:endParaRPr lang="en-US" sz="2400"/>
          </a:p>
          <a:p>
            <a:r>
              <a:rPr lang="en-US" sz="2400" err="1"/>
              <a:t>Чистота</a:t>
            </a:r>
            <a:r>
              <a:rPr lang="en-US" sz="2400" dirty="0"/>
              <a:t>, </a:t>
            </a:r>
            <a:r>
              <a:rPr lang="en-US" sz="2400" err="1"/>
              <a:t>качество</a:t>
            </a:r>
            <a:r>
              <a:rPr lang="en-US" sz="2400" dirty="0"/>
              <a:t> </a:t>
            </a:r>
            <a:r>
              <a:rPr lang="en-US" sz="2400" err="1"/>
              <a:t>кода</a:t>
            </a:r>
            <a:r>
              <a:rPr lang="en-US" sz="2400" dirty="0"/>
              <a:t> </a:t>
            </a:r>
            <a:r>
              <a:rPr lang="en-US" sz="2400" err="1"/>
              <a:t>на</a:t>
            </a:r>
            <a:r>
              <a:rPr lang="en-US" sz="2400" dirty="0"/>
              <a:t> </a:t>
            </a:r>
            <a:r>
              <a:rPr lang="en-US" sz="2400" err="1"/>
              <a:t>высоком</a:t>
            </a:r>
            <a:r>
              <a:rPr lang="en-US" sz="2400" dirty="0"/>
              <a:t> </a:t>
            </a:r>
            <a:r>
              <a:rPr lang="en-US" sz="2400" err="1"/>
              <a:t>уровне</a:t>
            </a:r>
            <a:endParaRPr lang="en-US" sz="2400"/>
          </a:p>
          <a:p>
            <a:r>
              <a:rPr lang="en-US" sz="2400" err="1"/>
              <a:t>Обьем</a:t>
            </a:r>
            <a:r>
              <a:rPr lang="en-US" sz="2400" dirty="0"/>
              <a:t> </a:t>
            </a:r>
            <a:r>
              <a:rPr lang="en-US" sz="2400" err="1"/>
              <a:t>кода</a:t>
            </a:r>
            <a:r>
              <a:rPr lang="en-US" sz="2400" dirty="0"/>
              <a:t> </a:t>
            </a:r>
            <a:r>
              <a:rPr lang="en-US" sz="2400" err="1"/>
              <a:t>соответствует</a:t>
            </a:r>
            <a:r>
              <a:rPr lang="en-US" sz="2400" dirty="0"/>
              <a:t> </a:t>
            </a:r>
            <a:r>
              <a:rPr lang="en-US" sz="2400" err="1"/>
              <a:t>требованиям</a:t>
            </a:r>
            <a:endParaRPr lang="en-US" sz="2400"/>
          </a:p>
          <a:p>
            <a:r>
              <a:rPr lang="en-US" sz="2400" err="1"/>
              <a:t>Анимации</a:t>
            </a:r>
            <a:r>
              <a:rPr lang="en-US" sz="2400" dirty="0"/>
              <a:t>, </a:t>
            </a:r>
            <a:r>
              <a:rPr lang="en-US" sz="2400" err="1"/>
              <a:t>спрайты</a:t>
            </a:r>
            <a:r>
              <a:rPr lang="en-US" sz="2400" dirty="0"/>
              <a:t>, </a:t>
            </a:r>
            <a:r>
              <a:rPr lang="en-US" sz="2400" err="1"/>
              <a:t>коллизии</a:t>
            </a:r>
            <a:r>
              <a:rPr lang="en-US" sz="2400" dirty="0"/>
              <a:t>, </a:t>
            </a:r>
            <a:r>
              <a:rPr lang="en-US" sz="2400" err="1"/>
              <a:t>разнообразие</a:t>
            </a:r>
            <a:r>
              <a:rPr lang="en-US" sz="2400" dirty="0"/>
              <a:t> </a:t>
            </a:r>
            <a:r>
              <a:rPr lang="en-US" sz="2400" err="1"/>
              <a:t>уровней</a:t>
            </a:r>
            <a:r>
              <a:rPr lang="en-US" sz="2400" dirty="0"/>
              <a:t>, </a:t>
            </a:r>
            <a:r>
              <a:rPr lang="en-US" sz="2400" err="1"/>
              <a:t>хранение</a:t>
            </a:r>
            <a:r>
              <a:rPr lang="en-US" sz="2400" dirty="0"/>
              <a:t> </a:t>
            </a:r>
            <a:r>
              <a:rPr lang="en-US" sz="2400" err="1"/>
              <a:t>данных</a:t>
            </a:r>
            <a:r>
              <a:rPr lang="en-US" sz="2400" dirty="0"/>
              <a:t> и </a:t>
            </a:r>
            <a:r>
              <a:rPr lang="en-US" sz="2400" err="1"/>
              <a:t>стартовое</a:t>
            </a:r>
            <a:r>
              <a:rPr lang="en-US" sz="2400" dirty="0"/>
              <a:t> с </a:t>
            </a:r>
            <a:r>
              <a:rPr lang="en-US" sz="2400" err="1"/>
              <a:t>финальным</a:t>
            </a:r>
            <a:r>
              <a:rPr lang="en-US" sz="2400" dirty="0"/>
              <a:t> </a:t>
            </a:r>
            <a:r>
              <a:rPr lang="en-US" sz="2400" err="1"/>
              <a:t>окнами</a:t>
            </a:r>
            <a:endParaRPr lang="en-US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ECB2363A-6A24-FA8A-0C42-F8E2BB814A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xmlns="" val="15174470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303</Words>
  <Application>Microsoft Office PowerPoint</Application>
  <PresentationFormat>Произвольный</PresentationFormat>
  <Paragraphs>57</Paragraphs>
  <Slides>10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Custom</vt:lpstr>
      <vt:lpstr>GRAVITY SNAKE                                       Козлов макс                        Аксенов юра          захаревский юра</vt:lpstr>
      <vt:lpstr>идея</vt:lpstr>
      <vt:lpstr>Какие особенности / что имеет</vt:lpstr>
      <vt:lpstr>Options rating tutorial</vt:lpstr>
      <vt:lpstr>Start game </vt:lpstr>
      <vt:lpstr>гравитация</vt:lpstr>
      <vt:lpstr>Конец игры</vt:lpstr>
      <vt:lpstr>REqurements</vt:lpstr>
      <vt:lpstr>итоги</vt:lpstr>
      <vt:lpstr>конец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GRAVITY SNAKE                                       Козлов макс                        Аксенов юра          захаревский юра</dc:title>
  <dc:creator/>
  <cp:lastModifiedBy>Fantasy Mind</cp:lastModifiedBy>
  <cp:revision>330</cp:revision>
  <dcterms:created xsi:type="dcterms:W3CDTF">2025-02-09T19:16:59Z</dcterms:created>
  <dcterms:modified xsi:type="dcterms:W3CDTF">2025-02-11T15:48:52Z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